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73" r:id="rId4"/>
    <p:sldId id="289" r:id="rId5"/>
    <p:sldId id="290" r:id="rId6"/>
    <p:sldId id="291" r:id="rId7"/>
    <p:sldId id="274" r:id="rId8"/>
    <p:sldId id="260" r:id="rId9"/>
    <p:sldId id="256" r:id="rId10"/>
  </p:sldIdLst>
  <p:sldSz cx="12192000" cy="6858000"/>
  <p:notesSz cx="6858000" cy="9144000"/>
  <p:embeddedFontLst>
    <p:embeddedFont>
      <p:font typeface="Abadi" panose="020B0604020104020204" pitchFamily="3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2106"/>
    <a:srgbClr val="499250"/>
    <a:srgbClr val="485BAC"/>
    <a:srgbClr val="9A7D75"/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63" autoAdjust="0"/>
    <p:restoredTop sz="96638"/>
  </p:normalViewPr>
  <p:slideViewPr>
    <p:cSldViewPr snapToGrid="0">
      <p:cViewPr varScale="1">
        <p:scale>
          <a:sx n="142" d="100"/>
          <a:sy n="142" d="100"/>
        </p:scale>
        <p:origin x="42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11/03/2021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3941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61095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27624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2021-11-03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 진행상황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1. </a:t>
            </a:r>
            <a:r>
              <a:rPr lang="en-US" altLang="ko-KR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MPAndroidChart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2. UI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28F1F-4CC7-472A-99EF-BFA5DF3C5E8B}"/>
              </a:ext>
            </a:extLst>
          </p:cNvPr>
          <p:cNvSpPr txBox="1"/>
          <p:nvPr/>
        </p:nvSpPr>
        <p:spPr>
          <a:xfrm>
            <a:off x="4835562" y="2759951"/>
            <a:ext cx="73949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>
                <a:latin typeface="+mn-ea"/>
              </a:rPr>
              <a:t>Update Database </a:t>
            </a:r>
            <a:r>
              <a:rPr kumimoji="1" lang="ko-KR" altLang="en-US" sz="2000" dirty="0">
                <a:latin typeface="+mn-ea"/>
              </a:rPr>
              <a:t>버튼을 누르면 자동으로 </a:t>
            </a:r>
            <a:r>
              <a:rPr kumimoji="1" lang="en-US" altLang="ko-KR" sz="2000" dirty="0">
                <a:latin typeface="+mn-ea"/>
              </a:rPr>
              <a:t>DB</a:t>
            </a:r>
            <a:r>
              <a:rPr kumimoji="1" lang="ko-KR" altLang="en-US" sz="2000" dirty="0">
                <a:latin typeface="+mn-ea"/>
              </a:rPr>
              <a:t>업데이트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AE27C7-F663-4E58-B151-38303F610EA1}"/>
              </a:ext>
            </a:extLst>
          </p:cNvPr>
          <p:cNvSpPr/>
          <p:nvPr/>
        </p:nvSpPr>
        <p:spPr>
          <a:xfrm flipV="1">
            <a:off x="5170583" y="2591932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F4563D-1BD1-4B9C-A2D3-F528255D3801}"/>
              </a:ext>
            </a:extLst>
          </p:cNvPr>
          <p:cNvSpPr txBox="1"/>
          <p:nvPr/>
        </p:nvSpPr>
        <p:spPr>
          <a:xfrm>
            <a:off x="5559929" y="2108200"/>
            <a:ext cx="26376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Room Database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 descr="텍스트, 모니터, 스크린샷, 화면이(가) 표시된 사진&#10;&#10;자동 생성된 설명">
            <a:extLst>
              <a:ext uri="{FF2B5EF4-FFF2-40B4-BE49-F238E27FC236}">
                <a16:creationId xmlns:a16="http://schemas.microsoft.com/office/drawing/2014/main" id="{D7DB5099-95AC-401E-B5DE-3E3EB8658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7" t="6971" r="5866" b="8896"/>
          <a:stretch/>
        </p:blipFill>
        <p:spPr>
          <a:xfrm>
            <a:off x="679509" y="1117858"/>
            <a:ext cx="3627547" cy="563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37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CC6F458-6A1F-4E2E-B3A4-07463B11434D}"/>
              </a:ext>
            </a:extLst>
          </p:cNvPr>
          <p:cNvSpPr/>
          <p:nvPr/>
        </p:nvSpPr>
        <p:spPr>
          <a:xfrm>
            <a:off x="7835318" y="3317522"/>
            <a:ext cx="4244830" cy="101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ko-Kore-KR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-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  <a:ea typeface="맑은 고딕" panose="020B0503020000020004" pitchFamily="34" charset="-127"/>
              </a:rPr>
              <a:t>날짜를 선택하면 그래프 출력</a:t>
            </a:r>
            <a:endParaRPr lang="en-US" altLang="ko-KR" dirty="0">
              <a:solidFill>
                <a:srgbClr val="000000"/>
              </a:solidFill>
              <a:latin typeface="맑은 고딕" panose="020B0503020000020004" pitchFamily="34" charset="-127"/>
            </a:endParaRPr>
          </a:p>
          <a:p>
            <a:pPr algn="just">
              <a:lnSpc>
                <a:spcPct val="18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-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X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축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=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날짜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, Y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축 </a:t>
            </a:r>
            <a:r>
              <a:rPr lang="en-US" altLang="ko-KR" dirty="0">
                <a:solidFill>
                  <a:srgbClr val="000000"/>
                </a:solidFill>
                <a:latin typeface="맑은 고딕" panose="020B0503020000020004" pitchFamily="34" charset="-127"/>
              </a:rPr>
              <a:t>= </a:t>
            </a:r>
            <a:r>
              <a:rPr lang="ko-KR" altLang="en-US" dirty="0">
                <a:solidFill>
                  <a:srgbClr val="000000"/>
                </a:solidFill>
                <a:latin typeface="맑은 고딕" panose="020B0503020000020004" pitchFamily="34" charset="-127"/>
              </a:rPr>
              <a:t>스트레스 비율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6CF7D0F-E1ED-4ED5-92C3-7CDE7DFF0138}"/>
              </a:ext>
            </a:extLst>
          </p:cNvPr>
          <p:cNvSpPr/>
          <p:nvPr/>
        </p:nvSpPr>
        <p:spPr>
          <a:xfrm flipV="1">
            <a:off x="8064785" y="3254663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319123-F70D-4214-9D2F-37BB55842614}"/>
              </a:ext>
            </a:extLst>
          </p:cNvPr>
          <p:cNvSpPr txBox="1"/>
          <p:nvPr/>
        </p:nvSpPr>
        <p:spPr>
          <a:xfrm>
            <a:off x="8386967" y="2770931"/>
            <a:ext cx="27719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2800" b="1" spc="-150" dirty="0" err="1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MPAndroidChart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6A8A9D-A064-44CC-B330-4CC72C86FA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0" t="9217" r="7873" b="9456"/>
          <a:stretch/>
        </p:blipFill>
        <p:spPr>
          <a:xfrm>
            <a:off x="310393" y="1110988"/>
            <a:ext cx="3602658" cy="553171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5025FF9-CD40-45FE-97A5-7E88262451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8" t="10030" r="7927" b="9309"/>
          <a:stretch/>
        </p:blipFill>
        <p:spPr>
          <a:xfrm>
            <a:off x="4135772" y="1133847"/>
            <a:ext cx="3548543" cy="5531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441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B28F1F-4CC7-472A-99EF-BFA5DF3C5E8B}"/>
              </a:ext>
            </a:extLst>
          </p:cNvPr>
          <p:cNvSpPr txBox="1"/>
          <p:nvPr/>
        </p:nvSpPr>
        <p:spPr>
          <a:xfrm>
            <a:off x="6724606" y="2413337"/>
            <a:ext cx="54673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>
                <a:latin typeface="+mn-ea"/>
              </a:rPr>
              <a:t>1</a:t>
            </a:r>
            <a:r>
              <a:rPr kumimoji="1" lang="ko-KR" altLang="en-US" sz="2000" dirty="0">
                <a:latin typeface="+mn-ea"/>
              </a:rPr>
              <a:t>학기때의 </a:t>
            </a:r>
            <a:r>
              <a:rPr kumimoji="1" lang="en-US" altLang="ko-KR" sz="2000" dirty="0">
                <a:latin typeface="+mn-ea"/>
              </a:rPr>
              <a:t>UI</a:t>
            </a:r>
            <a:r>
              <a:rPr kumimoji="1" lang="ko-KR" altLang="en-US" sz="2000" dirty="0">
                <a:latin typeface="+mn-ea"/>
              </a:rPr>
              <a:t>를 기반으로 설계 중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5AE27C7-F663-4E58-B151-38303F610EA1}"/>
              </a:ext>
            </a:extLst>
          </p:cNvPr>
          <p:cNvSpPr/>
          <p:nvPr/>
        </p:nvSpPr>
        <p:spPr>
          <a:xfrm flipV="1">
            <a:off x="7183941" y="2245318"/>
            <a:ext cx="3693385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CA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F4563D-1BD1-4B9C-A2D3-F528255D3801}"/>
              </a:ext>
            </a:extLst>
          </p:cNvPr>
          <p:cNvSpPr txBox="1"/>
          <p:nvPr/>
        </p:nvSpPr>
        <p:spPr>
          <a:xfrm>
            <a:off x="8632263" y="1761586"/>
            <a:ext cx="5196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en-US" sz="2800" b="1" spc="-150" dirty="0">
                <a:solidFill>
                  <a:schemeClr val="bg2">
                    <a:lumMod val="25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UI</a:t>
            </a:r>
            <a:endParaRPr kumimoji="1" lang="ko-Kore-CA" altLang="en-US" sz="2800" b="1" spc="-150" dirty="0">
              <a:solidFill>
                <a:schemeClr val="bg2">
                  <a:lumMod val="25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524ABA6-EDE1-4539-80C0-B5B22F3B31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34" b="1281"/>
          <a:stretch/>
        </p:blipFill>
        <p:spPr>
          <a:xfrm>
            <a:off x="147638" y="2209015"/>
            <a:ext cx="6261551" cy="3521508"/>
          </a:xfrm>
          <a:prstGeom prst="rect">
            <a:avLst/>
          </a:prstGeom>
          <a:solidFill>
            <a:srgbClr val="9A7D75"/>
          </a:solidFill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3394865-46C1-4774-9746-38ED9B95DCA2}"/>
              </a:ext>
            </a:extLst>
          </p:cNvPr>
          <p:cNvSpPr/>
          <p:nvPr/>
        </p:nvSpPr>
        <p:spPr>
          <a:xfrm>
            <a:off x="607219" y="4795970"/>
            <a:ext cx="2072081" cy="654341"/>
          </a:xfrm>
          <a:prstGeom prst="rect">
            <a:avLst/>
          </a:prstGeom>
          <a:solidFill>
            <a:srgbClr val="485BAC"/>
          </a:solidFill>
          <a:ln>
            <a:solidFill>
              <a:srgbClr val="485B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badi" panose="020B0604020202020204" pitchFamily="34" charset="0"/>
              </a:rPr>
              <a:t>스트레스 그래프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EEED84D5-1D03-4515-ABBB-76E8F2572541}"/>
              </a:ext>
            </a:extLst>
          </p:cNvPr>
          <p:cNvSpPr/>
          <p:nvPr/>
        </p:nvSpPr>
        <p:spPr>
          <a:xfrm>
            <a:off x="654341" y="3674378"/>
            <a:ext cx="1912690" cy="595618"/>
          </a:xfrm>
          <a:prstGeom prst="rect">
            <a:avLst/>
          </a:prstGeom>
          <a:solidFill>
            <a:srgbClr val="4992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200" b="1" dirty="0"/>
              <a:t>생활복지사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7ACF4EF-BD60-4FC5-B71A-B3A235CC7934}"/>
              </a:ext>
            </a:extLst>
          </p:cNvPr>
          <p:cNvSpPr/>
          <p:nvPr/>
        </p:nvSpPr>
        <p:spPr>
          <a:xfrm>
            <a:off x="1325461" y="2494063"/>
            <a:ext cx="1434517" cy="654340"/>
          </a:xfrm>
          <a:prstGeom prst="rect">
            <a:avLst/>
          </a:prstGeom>
          <a:solidFill>
            <a:srgbClr val="DB21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atin typeface="+mj-lt"/>
              </a:rPr>
              <a:t>119 </a:t>
            </a:r>
            <a:r>
              <a:rPr lang="ko-KR" altLang="en-US" sz="2400" b="1" dirty="0">
                <a:latin typeface="+mj-lt"/>
              </a:rPr>
              <a:t>통화</a:t>
            </a:r>
          </a:p>
        </p:txBody>
      </p:sp>
      <p:pic>
        <p:nvPicPr>
          <p:cNvPr id="1056" name="Picture 32" descr="settings icon">
            <a:extLst>
              <a:ext uri="{FF2B5EF4-FFF2-40B4-BE49-F238E27FC236}">
                <a16:creationId xmlns:a16="http://schemas.microsoft.com/office/drawing/2014/main" id="{6F098192-97A5-48A0-9260-1EB99F8FB0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8503" y="4871970"/>
            <a:ext cx="578341" cy="578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251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개발 진행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n-ea"/>
              </a:rPr>
              <a:t>UI</a:t>
            </a:r>
            <a:r>
              <a:rPr kumimoji="1" lang="ko-KR" altLang="en-US" dirty="0">
                <a:latin typeface="+mn-ea"/>
              </a:rPr>
              <a:t>개발 진행 중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8BF01E-D5DA-4C03-A1F6-75048A3365E9}"/>
              </a:ext>
            </a:extLst>
          </p:cNvPr>
          <p:cNvSpPr txBox="1"/>
          <p:nvPr/>
        </p:nvSpPr>
        <p:spPr>
          <a:xfrm>
            <a:off x="396424" y="3986601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567F0E-072A-495E-9482-18712E216EBA}"/>
              </a:ext>
            </a:extLst>
          </p:cNvPr>
          <p:cNvSpPr txBox="1"/>
          <p:nvPr/>
        </p:nvSpPr>
        <p:spPr>
          <a:xfrm>
            <a:off x="981841" y="4082050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최종보고서 작성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851097-6325-43D8-BDC3-28374CD36C04}"/>
              </a:ext>
            </a:extLst>
          </p:cNvPr>
          <p:cNvSpPr txBox="1"/>
          <p:nvPr/>
        </p:nvSpPr>
        <p:spPr>
          <a:xfrm>
            <a:off x="981841" y="4564632"/>
            <a:ext cx="9845624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최종보고서 역할 분담 후 현재 작성 중</a:t>
            </a:r>
            <a:endParaRPr kumimoji="1"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6981</TotalTime>
  <Words>125</Words>
  <Application>Microsoft Office PowerPoint</Application>
  <PresentationFormat>와이드스크린</PresentationFormat>
  <Paragraphs>56</Paragraphs>
  <Slides>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맑은 고딕</vt:lpstr>
      <vt:lpstr>Calibri</vt:lpstr>
      <vt:lpstr>맑은 고딕</vt:lpstr>
      <vt:lpstr>Abadi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380</cp:revision>
  <dcterms:created xsi:type="dcterms:W3CDTF">2020-05-15T03:41:41Z</dcterms:created>
  <dcterms:modified xsi:type="dcterms:W3CDTF">2021-11-03T09:32:49Z</dcterms:modified>
</cp:coreProperties>
</file>

<file path=docProps/thumbnail.jpeg>
</file>